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58" r:id="rId4"/>
    <p:sldId id="259" r:id="rId5"/>
    <p:sldId id="266" r:id="rId6"/>
    <p:sldId id="271" r:id="rId7"/>
    <p:sldId id="267" r:id="rId8"/>
    <p:sldId id="268" r:id="rId9"/>
    <p:sldId id="263" r:id="rId10"/>
    <p:sldId id="270" r:id="rId11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6349" autoAdjust="0"/>
  </p:normalViewPr>
  <p:slideViewPr>
    <p:cSldViewPr snapToGrid="0">
      <p:cViewPr>
        <p:scale>
          <a:sx n="75" d="100"/>
          <a:sy n="75" d="100"/>
        </p:scale>
        <p:origin x="1980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7BE4E-90C1-4D5D-914F-7FC0E8006E3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1BB63-DB64-4809-B8D8-7CE8124127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57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CD10D-BE69-4D05-A504-3B499F91DF1A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CF25E-9475-4CDF-9B75-0F8750B628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418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A8C1-5C98-4BBA-B7DE-2D84E2B0E1D4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9F1FB-A246-4192-8D89-B96287C674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17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A8C1-5C98-4BBA-B7DE-2D84E2B0E1D4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9E89F1FB-A246-4192-8D89-B96287C674A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328705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4A8C1-5C98-4BBA-B7DE-2D84E2B0E1D4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9F1FB-A246-4192-8D89-B96287C674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1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758367"/>
            <a:ext cx="12192000" cy="103057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kumimoji="1" lang="ja-JP" altLang="en-US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ここに</a:t>
            </a:r>
            <a:r>
              <a:rPr kumimoji="1" lang="ja-JP" altLang="en-US" sz="4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会社名を記載）</a:t>
            </a:r>
            <a:endParaRPr kumimoji="1" lang="ja-JP" altLang="en-US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2294461"/>
            <a:ext cx="12192000" cy="4563537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この枠の範囲内に内容を記載してください。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このテキストボックスは削除してください。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04009"/>
            <a:ext cx="7200000" cy="50512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R07</a:t>
            </a:r>
            <a:r>
              <a:rPr kumimoji="1" lang="ja-JP" altLang="en-US" sz="2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阿見町温水プール基本設計業務技術提案書</a:t>
            </a:r>
            <a:endParaRPr kumimoji="1"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178009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0" y="1771242"/>
            <a:ext cx="2044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28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</a:t>
            </a:r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0" y="0"/>
            <a:ext cx="2160000" cy="25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様式第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号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293770"/>
            <a:ext cx="2130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赤字部分は削除してください</a:t>
            </a:r>
            <a:endParaRPr kumimoji="1" lang="ja-JP" altLang="en-US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59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406316" y="1085124"/>
            <a:ext cx="9785684" cy="288000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このテキストボックスは削除してください。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endParaRPr lang="en-US" altLang="ja-JP" b="1" u="sng" dirty="0">
              <a:solidFill>
                <a:srgbClr val="FF0000"/>
              </a:solidFill>
            </a:endParaRPr>
          </a:p>
          <a:p>
            <a:pPr algn="ctr"/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実施設計業務は令和</a:t>
            </a:r>
            <a:r>
              <a:rPr lang="en-US" altLang="ja-JP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14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予算の予定で</a:t>
            </a:r>
            <a:r>
              <a:rPr lang="ja-JP" altLang="en-US" sz="1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あり、発注方法は未定のため、受託した場合の想定で記載してください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lang="ja-JP" altLang="en-US" dirty="0">
              <a:solidFill>
                <a:srgbClr val="FF0000"/>
              </a:solidFill>
            </a:endParaRPr>
          </a:p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000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10.</a:t>
            </a:r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38200" y="1085125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97695" y="2073877"/>
            <a:ext cx="2177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基本設計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及び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実施設計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想定スケジュール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06316" y="3950245"/>
            <a:ext cx="9785684" cy="288000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このテキストボックスは削除してください。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8600" y="1335213"/>
            <a:ext cx="19159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(1)</a:t>
            </a:r>
            <a:r>
              <a:rPr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設計業務</a:t>
            </a:r>
            <a:endParaRPr lang="en-US" altLang="ja-JP" sz="24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スケジュール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599" y="4178845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(2)</a:t>
            </a:r>
            <a:r>
              <a:rPr lang="ja-JP" altLang="en-US" sz="2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工程表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695" y="4699484"/>
            <a:ext cx="2177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設計から竣工・授業利用開始までの工程表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94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206000"/>
            <a:ext cx="12192000" cy="565200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この枠の範囲内に内容を記載してください。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このテキストボックスは削除してください。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0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en-US" altLang="ja-JP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類似業務の実績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38200" y="1085125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000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lang="en-US" altLang="ja-JP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838200" y="1085125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022199"/>
              </p:ext>
            </p:extLst>
          </p:nvPr>
        </p:nvGraphicFramePr>
        <p:xfrm>
          <a:off x="838200" y="1592429"/>
          <a:ext cx="10515600" cy="482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5421">
                  <a:extLst>
                    <a:ext uri="{9D8B030D-6E8A-4147-A177-3AD203B41FA5}">
                      <a16:colId xmlns:a16="http://schemas.microsoft.com/office/drawing/2014/main" val="2936926167"/>
                    </a:ext>
                  </a:extLst>
                </a:gridCol>
                <a:gridCol w="4268704">
                  <a:extLst>
                    <a:ext uri="{9D8B030D-6E8A-4147-A177-3AD203B41FA5}">
                      <a16:colId xmlns:a16="http://schemas.microsoft.com/office/drawing/2014/main" val="3170223561"/>
                    </a:ext>
                  </a:extLst>
                </a:gridCol>
                <a:gridCol w="4181475">
                  <a:extLst>
                    <a:ext uri="{9D8B030D-6E8A-4147-A177-3AD203B41FA5}">
                      <a16:colId xmlns:a16="http://schemas.microsoft.com/office/drawing/2014/main" val="376955560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テーマ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4144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建築費想定</a:t>
                      </a:r>
                      <a:r>
                        <a:rPr kumimoji="1" lang="en-US" altLang="ja-JP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税込</a:t>
                      </a:r>
                      <a:r>
                        <a:rPr kumimoji="1" lang="en-US" altLang="ja-JP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千円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067219"/>
                  </a:ext>
                </a:extLst>
              </a:tr>
              <a:tr h="360000">
                <a:tc rowSpan="4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見積額（税込）</a:t>
                      </a:r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基本設計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41682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実施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設計（参考）</a:t>
                      </a:r>
                      <a:endParaRPr kumimoji="1" lang="ja-JP" altLang="en-US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053084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監理（参考）</a:t>
                      </a:r>
                      <a:endParaRPr kumimoji="1" lang="ja-JP" altLang="en-US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934447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合計　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77646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構造・延床面積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造、延床面積㎡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792125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提案の特徴</a:t>
                      </a:r>
                      <a:endParaRPr kumimoji="1" lang="en-US" altLang="ja-JP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400</a:t>
                      </a:r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字以内、</a:t>
                      </a:r>
                      <a:endParaRPr kumimoji="1" lang="en-US" altLang="ja-JP" sz="12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画像は不可。）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54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3686629" cy="457200"/>
          </a:xfrm>
        </p:spPr>
        <p:txBody>
          <a:bodyPr>
            <a:normAutofit fontScale="90000"/>
          </a:bodyPr>
          <a:lstStyle/>
          <a:p>
            <a:r>
              <a:rPr lang="ja-JP" altLang="en-US" sz="2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ja-JP" sz="2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lang="ja-JP" altLang="en-US" sz="2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平面図</a:t>
            </a:r>
            <a:r>
              <a:rPr lang="ja-JP" altLang="en-US" sz="1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（建物内の間取り・動線）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-2" y="0"/>
            <a:ext cx="12192000" cy="6858000"/>
          </a:xfrm>
          <a:custGeom>
            <a:avLst/>
            <a:gdLst>
              <a:gd name="connsiteX0" fmla="*/ 2794001 w 12192000"/>
              <a:gd name="connsiteY0" fmla="*/ 0 h 6858000"/>
              <a:gd name="connsiteX1" fmla="*/ 2801256 w 12192000"/>
              <a:gd name="connsiteY1" fmla="*/ 0 h 6858000"/>
              <a:gd name="connsiteX2" fmla="*/ 2801256 w 12192000"/>
              <a:gd name="connsiteY2" fmla="*/ 457200 h 6858000"/>
              <a:gd name="connsiteX3" fmla="*/ 3512458 w 12192000"/>
              <a:gd name="connsiteY3" fmla="*/ 457200 h 6858000"/>
              <a:gd name="connsiteX4" fmla="*/ 3512458 w 12192000"/>
              <a:gd name="connsiteY4" fmla="*/ 0 h 6858000"/>
              <a:gd name="connsiteX5" fmla="*/ 12191999 w 12192000"/>
              <a:gd name="connsiteY5" fmla="*/ 0 h 6858000"/>
              <a:gd name="connsiteX6" fmla="*/ 12191999 w 12192000"/>
              <a:gd name="connsiteY6" fmla="*/ 457200 h 6858000"/>
              <a:gd name="connsiteX7" fmla="*/ 12192000 w 12192000"/>
              <a:gd name="connsiteY7" fmla="*/ 457200 h 6858000"/>
              <a:gd name="connsiteX8" fmla="*/ 12192000 w 12192000"/>
              <a:gd name="connsiteY8" fmla="*/ 6858000 h 6858000"/>
              <a:gd name="connsiteX9" fmla="*/ 0 w 12192000"/>
              <a:gd name="connsiteY9" fmla="*/ 6858000 h 6858000"/>
              <a:gd name="connsiteX10" fmla="*/ 0 w 12192000"/>
              <a:gd name="connsiteY10" fmla="*/ 457200 h 6858000"/>
              <a:gd name="connsiteX11" fmla="*/ 2794001 w 12192000"/>
              <a:gd name="connsiteY11" fmla="*/ 457200 h 6858000"/>
              <a:gd name="connsiteX0" fmla="*/ 2794001 w 12192000"/>
              <a:gd name="connsiteY0" fmla="*/ 457200 h 6858000"/>
              <a:gd name="connsiteX1" fmla="*/ 2801256 w 12192000"/>
              <a:gd name="connsiteY1" fmla="*/ 0 h 6858000"/>
              <a:gd name="connsiteX2" fmla="*/ 2801256 w 12192000"/>
              <a:gd name="connsiteY2" fmla="*/ 457200 h 6858000"/>
              <a:gd name="connsiteX3" fmla="*/ 3512458 w 12192000"/>
              <a:gd name="connsiteY3" fmla="*/ 457200 h 6858000"/>
              <a:gd name="connsiteX4" fmla="*/ 3512458 w 12192000"/>
              <a:gd name="connsiteY4" fmla="*/ 0 h 6858000"/>
              <a:gd name="connsiteX5" fmla="*/ 12191999 w 12192000"/>
              <a:gd name="connsiteY5" fmla="*/ 0 h 6858000"/>
              <a:gd name="connsiteX6" fmla="*/ 12191999 w 12192000"/>
              <a:gd name="connsiteY6" fmla="*/ 457200 h 6858000"/>
              <a:gd name="connsiteX7" fmla="*/ 12192000 w 12192000"/>
              <a:gd name="connsiteY7" fmla="*/ 457200 h 6858000"/>
              <a:gd name="connsiteX8" fmla="*/ 12192000 w 12192000"/>
              <a:gd name="connsiteY8" fmla="*/ 6858000 h 6858000"/>
              <a:gd name="connsiteX9" fmla="*/ 0 w 12192000"/>
              <a:gd name="connsiteY9" fmla="*/ 6858000 h 6858000"/>
              <a:gd name="connsiteX10" fmla="*/ 0 w 12192000"/>
              <a:gd name="connsiteY10" fmla="*/ 457200 h 6858000"/>
              <a:gd name="connsiteX11" fmla="*/ 2794001 w 12192000"/>
              <a:gd name="connsiteY11" fmla="*/ 457200 h 6858000"/>
              <a:gd name="connsiteX0" fmla="*/ 2794001 w 12192000"/>
              <a:gd name="connsiteY0" fmla="*/ 457200 h 6858000"/>
              <a:gd name="connsiteX1" fmla="*/ 2801256 w 12192000"/>
              <a:gd name="connsiteY1" fmla="*/ 457200 h 6858000"/>
              <a:gd name="connsiteX2" fmla="*/ 3512458 w 12192000"/>
              <a:gd name="connsiteY2" fmla="*/ 457200 h 6858000"/>
              <a:gd name="connsiteX3" fmla="*/ 3512458 w 12192000"/>
              <a:gd name="connsiteY3" fmla="*/ 0 h 6858000"/>
              <a:gd name="connsiteX4" fmla="*/ 12191999 w 12192000"/>
              <a:gd name="connsiteY4" fmla="*/ 0 h 6858000"/>
              <a:gd name="connsiteX5" fmla="*/ 12191999 w 12192000"/>
              <a:gd name="connsiteY5" fmla="*/ 457200 h 6858000"/>
              <a:gd name="connsiteX6" fmla="*/ 12192000 w 12192000"/>
              <a:gd name="connsiteY6" fmla="*/ 457200 h 6858000"/>
              <a:gd name="connsiteX7" fmla="*/ 12192000 w 12192000"/>
              <a:gd name="connsiteY7" fmla="*/ 6858000 h 6858000"/>
              <a:gd name="connsiteX8" fmla="*/ 0 w 12192000"/>
              <a:gd name="connsiteY8" fmla="*/ 6858000 h 6858000"/>
              <a:gd name="connsiteX9" fmla="*/ 0 w 12192000"/>
              <a:gd name="connsiteY9" fmla="*/ 457200 h 6858000"/>
              <a:gd name="connsiteX10" fmla="*/ 2794001 w 12192000"/>
              <a:gd name="connsiteY10" fmla="*/ 457200 h 6858000"/>
              <a:gd name="connsiteX0" fmla="*/ 0 w 12192000"/>
              <a:gd name="connsiteY0" fmla="*/ 457200 h 6858000"/>
              <a:gd name="connsiteX1" fmla="*/ 2801256 w 12192000"/>
              <a:gd name="connsiteY1" fmla="*/ 457200 h 6858000"/>
              <a:gd name="connsiteX2" fmla="*/ 3512458 w 12192000"/>
              <a:gd name="connsiteY2" fmla="*/ 457200 h 6858000"/>
              <a:gd name="connsiteX3" fmla="*/ 3512458 w 12192000"/>
              <a:gd name="connsiteY3" fmla="*/ 0 h 6858000"/>
              <a:gd name="connsiteX4" fmla="*/ 12191999 w 12192000"/>
              <a:gd name="connsiteY4" fmla="*/ 0 h 6858000"/>
              <a:gd name="connsiteX5" fmla="*/ 12191999 w 12192000"/>
              <a:gd name="connsiteY5" fmla="*/ 457200 h 6858000"/>
              <a:gd name="connsiteX6" fmla="*/ 12192000 w 12192000"/>
              <a:gd name="connsiteY6" fmla="*/ 457200 h 6858000"/>
              <a:gd name="connsiteX7" fmla="*/ 12192000 w 12192000"/>
              <a:gd name="connsiteY7" fmla="*/ 6858000 h 6858000"/>
              <a:gd name="connsiteX8" fmla="*/ 0 w 12192000"/>
              <a:gd name="connsiteY8" fmla="*/ 6858000 h 6858000"/>
              <a:gd name="connsiteX9" fmla="*/ 0 w 12192000"/>
              <a:gd name="connsiteY9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457200"/>
                </a:moveTo>
                <a:lnTo>
                  <a:pt x="2801256" y="457200"/>
                </a:lnTo>
                <a:lnTo>
                  <a:pt x="3512458" y="457200"/>
                </a:lnTo>
                <a:lnTo>
                  <a:pt x="3512458" y="0"/>
                </a:lnTo>
                <a:lnTo>
                  <a:pt x="12191999" y="0"/>
                </a:lnTo>
                <a:lnTo>
                  <a:pt x="12191999" y="457200"/>
                </a:lnTo>
                <a:lnTo>
                  <a:pt x="12192000" y="4572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457200"/>
                </a:lnTo>
                <a:close/>
              </a:path>
            </a:pathLst>
          </a:cu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このテキストボックスは削除してください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イメージパース</a:t>
            </a:r>
            <a:r>
              <a:rPr lang="ja-JP" altLang="en-US" dirty="0">
                <a:solidFill>
                  <a:srgbClr val="FF0000"/>
                </a:solidFill>
              </a:rPr>
              <a:t>や外観</a:t>
            </a:r>
            <a:r>
              <a:rPr lang="ja-JP" altLang="en-US" dirty="0" smtClean="0">
                <a:solidFill>
                  <a:srgbClr val="FF0000"/>
                </a:solidFill>
              </a:rPr>
              <a:t>イラストを平面図とは別に作成する場合はモノクロとし、全スライド</a:t>
            </a:r>
            <a:r>
              <a:rPr lang="ja-JP" altLang="en-US" dirty="0">
                <a:solidFill>
                  <a:srgbClr val="FF0000"/>
                </a:solidFill>
              </a:rPr>
              <a:t>を通して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点</a:t>
            </a:r>
            <a:r>
              <a:rPr lang="ja-JP" altLang="en-US" dirty="0" smtClean="0">
                <a:solidFill>
                  <a:srgbClr val="FF0000"/>
                </a:solidFill>
              </a:rPr>
              <a:t>以内。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2160000" cy="457200"/>
          </a:xfrm>
        </p:spPr>
        <p:txBody>
          <a:bodyPr>
            <a:normAutofit/>
          </a:bodyPr>
          <a:lstStyle/>
          <a:p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自由提案①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-1" y="0"/>
            <a:ext cx="12192000" cy="6858000"/>
          </a:xfrm>
          <a:custGeom>
            <a:avLst/>
            <a:gdLst>
              <a:gd name="connsiteX0" fmla="*/ 2801256 w 12192000"/>
              <a:gd name="connsiteY0" fmla="*/ 0 h 6858000"/>
              <a:gd name="connsiteX1" fmla="*/ 12191999 w 12192000"/>
              <a:gd name="connsiteY1" fmla="*/ 0 h 6858000"/>
              <a:gd name="connsiteX2" fmla="*/ 12191999 w 12192000"/>
              <a:gd name="connsiteY2" fmla="*/ 457200 h 6858000"/>
              <a:gd name="connsiteX3" fmla="*/ 12192000 w 12192000"/>
              <a:gd name="connsiteY3" fmla="*/ 4572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  <a:gd name="connsiteX6" fmla="*/ 0 w 12192000"/>
              <a:gd name="connsiteY6" fmla="*/ 457200 h 6858000"/>
              <a:gd name="connsiteX7" fmla="*/ 2801256 w 12192000"/>
              <a:gd name="connsiteY7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801256" y="0"/>
                </a:moveTo>
                <a:lnTo>
                  <a:pt x="12191999" y="0"/>
                </a:lnTo>
                <a:lnTo>
                  <a:pt x="12191999" y="457200"/>
                </a:lnTo>
                <a:lnTo>
                  <a:pt x="12192000" y="4572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457200"/>
                </a:lnTo>
                <a:lnTo>
                  <a:pt x="2801256" y="457200"/>
                </a:lnTo>
                <a:close/>
              </a:path>
            </a:pathLst>
          </a:cu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このテキストボックスは削除してください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イメージパースや外観イラストを平面図とは別に作成する場合はモノクロとし、全スライドを通して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点以内。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82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2160000" cy="457200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</a:t>
            </a:r>
            <a:r>
              <a:rPr kumimoji="1"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自由提案②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-1" y="0"/>
            <a:ext cx="12192000" cy="6858000"/>
          </a:xfrm>
          <a:custGeom>
            <a:avLst/>
            <a:gdLst>
              <a:gd name="connsiteX0" fmla="*/ 2801256 w 12192000"/>
              <a:gd name="connsiteY0" fmla="*/ 0 h 6858000"/>
              <a:gd name="connsiteX1" fmla="*/ 12191999 w 12192000"/>
              <a:gd name="connsiteY1" fmla="*/ 0 h 6858000"/>
              <a:gd name="connsiteX2" fmla="*/ 12191999 w 12192000"/>
              <a:gd name="connsiteY2" fmla="*/ 457200 h 6858000"/>
              <a:gd name="connsiteX3" fmla="*/ 12192000 w 12192000"/>
              <a:gd name="connsiteY3" fmla="*/ 4572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  <a:gd name="connsiteX6" fmla="*/ 0 w 12192000"/>
              <a:gd name="connsiteY6" fmla="*/ 457200 h 6858000"/>
              <a:gd name="connsiteX7" fmla="*/ 2801256 w 12192000"/>
              <a:gd name="connsiteY7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801256" y="0"/>
                </a:moveTo>
                <a:lnTo>
                  <a:pt x="12191999" y="0"/>
                </a:lnTo>
                <a:lnTo>
                  <a:pt x="12191999" y="457200"/>
                </a:lnTo>
                <a:lnTo>
                  <a:pt x="12192000" y="4572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457200"/>
                </a:lnTo>
                <a:lnTo>
                  <a:pt x="2801256" y="457200"/>
                </a:lnTo>
                <a:close/>
              </a:path>
            </a:pathLst>
          </a:cu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このテキストボックスは削除してください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イメージパースや外観イラストを平面図とは別に作成する場合はモノクロとし、全スライドを通して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点以内。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9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2160000" cy="457200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７</a:t>
            </a:r>
            <a:r>
              <a:rPr kumimoji="1"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自由提案③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-1" y="0"/>
            <a:ext cx="12192000" cy="6858000"/>
          </a:xfrm>
          <a:custGeom>
            <a:avLst/>
            <a:gdLst>
              <a:gd name="connsiteX0" fmla="*/ 2801256 w 12192000"/>
              <a:gd name="connsiteY0" fmla="*/ 0 h 6858000"/>
              <a:gd name="connsiteX1" fmla="*/ 12191999 w 12192000"/>
              <a:gd name="connsiteY1" fmla="*/ 0 h 6858000"/>
              <a:gd name="connsiteX2" fmla="*/ 12191999 w 12192000"/>
              <a:gd name="connsiteY2" fmla="*/ 457200 h 6858000"/>
              <a:gd name="connsiteX3" fmla="*/ 12192000 w 12192000"/>
              <a:gd name="connsiteY3" fmla="*/ 4572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  <a:gd name="connsiteX6" fmla="*/ 0 w 12192000"/>
              <a:gd name="connsiteY6" fmla="*/ 457200 h 6858000"/>
              <a:gd name="connsiteX7" fmla="*/ 2801256 w 12192000"/>
              <a:gd name="connsiteY7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801256" y="0"/>
                </a:moveTo>
                <a:lnTo>
                  <a:pt x="12191999" y="0"/>
                </a:lnTo>
                <a:lnTo>
                  <a:pt x="12191999" y="457200"/>
                </a:lnTo>
                <a:lnTo>
                  <a:pt x="12192000" y="4572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457200"/>
                </a:lnTo>
                <a:lnTo>
                  <a:pt x="2801256" y="457200"/>
                </a:lnTo>
                <a:close/>
              </a:path>
            </a:pathLst>
          </a:cu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このテキストボックスは削除してください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イメージパースや外観イラストを平面図とは別に作成する場合はモノクロとし、全スライドを通して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点以内。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2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2160000" cy="457200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en-US" altLang="ja-JP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 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自由提案④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フリーフォーム 3"/>
          <p:cNvSpPr/>
          <p:nvPr/>
        </p:nvSpPr>
        <p:spPr>
          <a:xfrm>
            <a:off x="-1" y="0"/>
            <a:ext cx="12192000" cy="6858000"/>
          </a:xfrm>
          <a:custGeom>
            <a:avLst/>
            <a:gdLst>
              <a:gd name="connsiteX0" fmla="*/ 2801256 w 12192000"/>
              <a:gd name="connsiteY0" fmla="*/ 0 h 6858000"/>
              <a:gd name="connsiteX1" fmla="*/ 12191999 w 12192000"/>
              <a:gd name="connsiteY1" fmla="*/ 0 h 6858000"/>
              <a:gd name="connsiteX2" fmla="*/ 12191999 w 12192000"/>
              <a:gd name="connsiteY2" fmla="*/ 457200 h 6858000"/>
              <a:gd name="connsiteX3" fmla="*/ 12192000 w 12192000"/>
              <a:gd name="connsiteY3" fmla="*/ 457200 h 6858000"/>
              <a:gd name="connsiteX4" fmla="*/ 12192000 w 12192000"/>
              <a:gd name="connsiteY4" fmla="*/ 6858000 h 6858000"/>
              <a:gd name="connsiteX5" fmla="*/ 0 w 12192000"/>
              <a:gd name="connsiteY5" fmla="*/ 6858000 h 6858000"/>
              <a:gd name="connsiteX6" fmla="*/ 0 w 12192000"/>
              <a:gd name="connsiteY6" fmla="*/ 457200 h 6858000"/>
              <a:gd name="connsiteX7" fmla="*/ 2801256 w 12192000"/>
              <a:gd name="connsiteY7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801256" y="0"/>
                </a:moveTo>
                <a:lnTo>
                  <a:pt x="12191999" y="0"/>
                </a:lnTo>
                <a:lnTo>
                  <a:pt x="12191999" y="457200"/>
                </a:lnTo>
                <a:lnTo>
                  <a:pt x="12192000" y="45720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457200"/>
                </a:lnTo>
                <a:lnTo>
                  <a:pt x="2801256" y="457200"/>
                </a:lnTo>
                <a:close/>
              </a:path>
            </a:pathLst>
          </a:cu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このテキストボックスは削除してください</a:t>
            </a:r>
            <a:r>
              <a:rPr lang="ja-JP" altLang="en-US" dirty="0" smtClean="0">
                <a:solidFill>
                  <a:srgbClr val="FF0000"/>
                </a:solidFill>
              </a:rPr>
              <a:t>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イメージパースや外観イラストを平面図とは別に作成する場合はモノクロとし、全スライドを通して</a:t>
            </a:r>
            <a:r>
              <a:rPr lang="en-US" altLang="ja-JP" dirty="0">
                <a:solidFill>
                  <a:srgbClr val="FF0000"/>
                </a:solidFill>
              </a:rPr>
              <a:t>1</a:t>
            </a:r>
            <a:r>
              <a:rPr lang="ja-JP" altLang="en-US" dirty="0">
                <a:solidFill>
                  <a:srgbClr val="FF0000"/>
                </a:solidFill>
              </a:rPr>
              <a:t>点以内。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3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1206000"/>
            <a:ext cx="12192000" cy="5652000"/>
          </a:xfrm>
          <a:prstGeom prst="rect">
            <a:avLst/>
          </a:prstGeom>
          <a:pattFill prst="wdUp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この枠の範囲内に内容を記載してください。</a:t>
            </a:r>
            <a:endParaRPr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このテキストボックスは削除してください。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00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en-US" altLang="ja-JP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体制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38200" y="1085125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0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495</Words>
  <Application>Microsoft Office PowerPoint</Application>
  <PresentationFormat>ワイド画面</PresentationFormat>
  <Paragraphs>63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BIZ UDPゴシック</vt:lpstr>
      <vt:lpstr>BIZ UDゴシック</vt:lpstr>
      <vt:lpstr>メイリオ</vt:lpstr>
      <vt:lpstr>游ゴシック</vt:lpstr>
      <vt:lpstr>Arial</vt:lpstr>
      <vt:lpstr>Calibri</vt:lpstr>
      <vt:lpstr>Office テーマ</vt:lpstr>
      <vt:lpstr>R07 阿見町温水プール基本設計業務技術提案書</vt:lpstr>
      <vt:lpstr>２. 類似業務の実績</vt:lpstr>
      <vt:lpstr>３. 提案概要</vt:lpstr>
      <vt:lpstr>４. 平面図（建物内の間取り・動線）</vt:lpstr>
      <vt:lpstr>5. 自由提案①</vt:lpstr>
      <vt:lpstr>６. 自由提案②</vt:lpstr>
      <vt:lpstr>７. 自由提案③</vt:lpstr>
      <vt:lpstr>８. 自由提案④</vt:lpstr>
      <vt:lpstr>9.体制</vt:lpstr>
      <vt:lpstr>10.スケジュール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史成</dc:creator>
  <cp:lastModifiedBy>高橋 史成</cp:lastModifiedBy>
  <cp:revision>121</cp:revision>
  <cp:lastPrinted>2025-05-07T04:32:31Z</cp:lastPrinted>
  <dcterms:created xsi:type="dcterms:W3CDTF">2024-12-12T05:36:45Z</dcterms:created>
  <dcterms:modified xsi:type="dcterms:W3CDTF">2025-05-28T05:19:44Z</dcterms:modified>
</cp:coreProperties>
</file>